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3600450" cy="5761038"/>
  <p:notesSz cx="6858000" cy="9144000"/>
  <p:defaultTextStyle>
    <a:defPPr>
      <a:defRPr lang="en-US"/>
    </a:defPPr>
    <a:lvl1pPr marL="0" algn="l" defTabSz="5349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267462" algn="l" defTabSz="5349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534924" algn="l" defTabSz="5349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802386" algn="l" defTabSz="5349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069848" algn="l" defTabSz="5349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1337310" algn="l" defTabSz="5349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1604772" algn="l" defTabSz="5349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1872234" algn="l" defTabSz="5349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2139696" algn="l" defTabSz="5349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>
    <p:restoredLeft sz="34587" autoAdjust="0"/>
    <p:restoredTop sz="86382" autoAdjust="0"/>
  </p:normalViewPr>
  <p:slideViewPr>
    <p:cSldViewPr>
      <p:cViewPr>
        <p:scale>
          <a:sx n="78" d="100"/>
          <a:sy n="78" d="100"/>
        </p:scale>
        <p:origin x="-3341" y="-542"/>
      </p:cViewPr>
      <p:guideLst>
        <p:guide orient="horz" pos="1815"/>
        <p:guide pos="113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1789656"/>
            <a:ext cx="3060383" cy="123488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068" y="3264588"/>
            <a:ext cx="2520315" cy="14722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7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34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02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69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37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04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72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139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0CE3A-83F2-4B88-973E-B20E52F854CD}" type="datetimeFigureOut">
              <a:rPr lang="en-CA" smtClean="0"/>
              <a:t>29/10/2012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1362-941F-444D-B17B-E703E2F4BE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57097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0CE3A-83F2-4B88-973E-B20E52F854CD}" type="datetimeFigureOut">
              <a:rPr lang="en-CA" smtClean="0"/>
              <a:t>29/10/2012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1362-941F-444D-B17B-E703E2F4BE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6381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8254" y="193369"/>
            <a:ext cx="318790" cy="41300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634" y="193369"/>
            <a:ext cx="897612" cy="41300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0CE3A-83F2-4B88-973E-B20E52F854CD}" type="datetimeFigureOut">
              <a:rPr lang="en-CA" smtClean="0"/>
              <a:t>29/10/2012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1362-941F-444D-B17B-E703E2F4BE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8683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0CE3A-83F2-4B88-973E-B20E52F854CD}" type="datetimeFigureOut">
              <a:rPr lang="en-CA" smtClean="0"/>
              <a:t>29/10/2012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1362-941F-444D-B17B-E703E2F4BE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99727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410" y="3702001"/>
            <a:ext cx="3060383" cy="1144206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410" y="2441774"/>
            <a:ext cx="3060383" cy="1260227"/>
          </a:xfrm>
        </p:spPr>
        <p:txBody>
          <a:bodyPr anchor="b"/>
          <a:lstStyle>
            <a:lvl1pPr marL="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26746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2pPr>
            <a:lvl3pPr marL="534924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80238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6984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33731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604772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872234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13969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0CE3A-83F2-4B88-973E-B20E52F854CD}" type="datetimeFigureOut">
              <a:rPr lang="en-CA" smtClean="0"/>
              <a:t>29/10/2012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1362-941F-444D-B17B-E703E2F4BE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5451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634" y="1129537"/>
            <a:ext cx="608201" cy="319390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8842" y="1129537"/>
            <a:ext cx="608201" cy="319390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0CE3A-83F2-4B88-973E-B20E52F854CD}" type="datetimeFigureOut">
              <a:rPr lang="en-CA" smtClean="0"/>
              <a:t>29/10/2012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1362-941F-444D-B17B-E703E2F4BE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525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23" y="230709"/>
            <a:ext cx="3240405" cy="96017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023" y="1289566"/>
            <a:ext cx="1590824" cy="53743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7462" indent="0">
              <a:buNone/>
              <a:defRPr sz="1200" b="1"/>
            </a:lvl2pPr>
            <a:lvl3pPr marL="534924" indent="0">
              <a:buNone/>
              <a:defRPr sz="1100" b="1"/>
            </a:lvl3pPr>
            <a:lvl4pPr marL="802386" indent="0">
              <a:buNone/>
              <a:defRPr sz="900" b="1"/>
            </a:lvl4pPr>
            <a:lvl5pPr marL="1069848" indent="0">
              <a:buNone/>
              <a:defRPr sz="900" b="1"/>
            </a:lvl5pPr>
            <a:lvl6pPr marL="1337310" indent="0">
              <a:buNone/>
              <a:defRPr sz="900" b="1"/>
            </a:lvl6pPr>
            <a:lvl7pPr marL="1604772" indent="0">
              <a:buNone/>
              <a:defRPr sz="900" b="1"/>
            </a:lvl7pPr>
            <a:lvl8pPr marL="1872234" indent="0">
              <a:buNone/>
              <a:defRPr sz="900" b="1"/>
            </a:lvl8pPr>
            <a:lvl9pPr marL="2139696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0023" y="1826996"/>
            <a:ext cx="1590824" cy="3319265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8979" y="1289566"/>
            <a:ext cx="1591449" cy="53743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7462" indent="0">
              <a:buNone/>
              <a:defRPr sz="1200" b="1"/>
            </a:lvl2pPr>
            <a:lvl3pPr marL="534924" indent="0">
              <a:buNone/>
              <a:defRPr sz="1100" b="1"/>
            </a:lvl3pPr>
            <a:lvl4pPr marL="802386" indent="0">
              <a:buNone/>
              <a:defRPr sz="900" b="1"/>
            </a:lvl4pPr>
            <a:lvl5pPr marL="1069848" indent="0">
              <a:buNone/>
              <a:defRPr sz="900" b="1"/>
            </a:lvl5pPr>
            <a:lvl6pPr marL="1337310" indent="0">
              <a:buNone/>
              <a:defRPr sz="900" b="1"/>
            </a:lvl6pPr>
            <a:lvl7pPr marL="1604772" indent="0">
              <a:buNone/>
              <a:defRPr sz="900" b="1"/>
            </a:lvl7pPr>
            <a:lvl8pPr marL="1872234" indent="0">
              <a:buNone/>
              <a:defRPr sz="900" b="1"/>
            </a:lvl8pPr>
            <a:lvl9pPr marL="2139696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8979" y="1826996"/>
            <a:ext cx="1591449" cy="3319265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0CE3A-83F2-4B88-973E-B20E52F854CD}" type="datetimeFigureOut">
              <a:rPr lang="en-CA" smtClean="0"/>
              <a:t>29/10/2012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1362-941F-444D-B17B-E703E2F4BE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24519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0CE3A-83F2-4B88-973E-B20E52F854CD}" type="datetimeFigureOut">
              <a:rPr lang="en-CA" smtClean="0"/>
              <a:t>29/10/2012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1362-941F-444D-B17B-E703E2F4BE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97764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0CE3A-83F2-4B88-973E-B20E52F854CD}" type="datetimeFigureOut">
              <a:rPr lang="en-CA" smtClean="0"/>
              <a:t>29/10/2012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1362-941F-444D-B17B-E703E2F4BE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0909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23" y="229375"/>
            <a:ext cx="1184523" cy="976176"/>
          </a:xfrm>
        </p:spPr>
        <p:txBody>
          <a:bodyPr anchor="b"/>
          <a:lstStyle>
            <a:lvl1pPr algn="l">
              <a:defRPr sz="12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7676" y="229375"/>
            <a:ext cx="2012752" cy="4916886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0023" y="1205551"/>
            <a:ext cx="1184523" cy="3940710"/>
          </a:xfrm>
        </p:spPr>
        <p:txBody>
          <a:bodyPr/>
          <a:lstStyle>
            <a:lvl1pPr marL="0" indent="0">
              <a:buNone/>
              <a:defRPr sz="800"/>
            </a:lvl1pPr>
            <a:lvl2pPr marL="267462" indent="0">
              <a:buNone/>
              <a:defRPr sz="700"/>
            </a:lvl2pPr>
            <a:lvl3pPr marL="534924" indent="0">
              <a:buNone/>
              <a:defRPr sz="600"/>
            </a:lvl3pPr>
            <a:lvl4pPr marL="802386" indent="0">
              <a:buNone/>
              <a:defRPr sz="500"/>
            </a:lvl4pPr>
            <a:lvl5pPr marL="1069848" indent="0">
              <a:buNone/>
              <a:defRPr sz="500"/>
            </a:lvl5pPr>
            <a:lvl6pPr marL="1337310" indent="0">
              <a:buNone/>
              <a:defRPr sz="500"/>
            </a:lvl6pPr>
            <a:lvl7pPr marL="1604772" indent="0">
              <a:buNone/>
              <a:defRPr sz="500"/>
            </a:lvl7pPr>
            <a:lvl8pPr marL="1872234" indent="0">
              <a:buNone/>
              <a:defRPr sz="500"/>
            </a:lvl8pPr>
            <a:lvl9pPr marL="2139696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0CE3A-83F2-4B88-973E-B20E52F854CD}" type="datetimeFigureOut">
              <a:rPr lang="en-CA" smtClean="0"/>
              <a:t>29/10/2012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1362-941F-444D-B17B-E703E2F4BE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3846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5713" y="4032727"/>
            <a:ext cx="2160270" cy="476086"/>
          </a:xfrm>
        </p:spPr>
        <p:txBody>
          <a:bodyPr anchor="b"/>
          <a:lstStyle>
            <a:lvl1pPr algn="l">
              <a:defRPr sz="12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05713" y="514759"/>
            <a:ext cx="2160270" cy="3456623"/>
          </a:xfrm>
        </p:spPr>
        <p:txBody>
          <a:bodyPr/>
          <a:lstStyle>
            <a:lvl1pPr marL="0" indent="0">
              <a:buNone/>
              <a:defRPr sz="1900"/>
            </a:lvl1pPr>
            <a:lvl2pPr marL="267462" indent="0">
              <a:buNone/>
              <a:defRPr sz="1600"/>
            </a:lvl2pPr>
            <a:lvl3pPr marL="534924" indent="0">
              <a:buNone/>
              <a:defRPr sz="1400"/>
            </a:lvl3pPr>
            <a:lvl4pPr marL="802386" indent="0">
              <a:buNone/>
              <a:defRPr sz="1200"/>
            </a:lvl4pPr>
            <a:lvl5pPr marL="1069848" indent="0">
              <a:buNone/>
              <a:defRPr sz="1200"/>
            </a:lvl5pPr>
            <a:lvl6pPr marL="1337310" indent="0">
              <a:buNone/>
              <a:defRPr sz="1200"/>
            </a:lvl6pPr>
            <a:lvl7pPr marL="1604772" indent="0">
              <a:buNone/>
              <a:defRPr sz="1200"/>
            </a:lvl7pPr>
            <a:lvl8pPr marL="1872234" indent="0">
              <a:buNone/>
              <a:defRPr sz="1200"/>
            </a:lvl8pPr>
            <a:lvl9pPr marL="2139696" indent="0">
              <a:buNone/>
              <a:defRPr sz="12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5713" y="4508813"/>
            <a:ext cx="2160270" cy="676121"/>
          </a:xfrm>
        </p:spPr>
        <p:txBody>
          <a:bodyPr/>
          <a:lstStyle>
            <a:lvl1pPr marL="0" indent="0">
              <a:buNone/>
              <a:defRPr sz="800"/>
            </a:lvl1pPr>
            <a:lvl2pPr marL="267462" indent="0">
              <a:buNone/>
              <a:defRPr sz="700"/>
            </a:lvl2pPr>
            <a:lvl3pPr marL="534924" indent="0">
              <a:buNone/>
              <a:defRPr sz="600"/>
            </a:lvl3pPr>
            <a:lvl4pPr marL="802386" indent="0">
              <a:buNone/>
              <a:defRPr sz="500"/>
            </a:lvl4pPr>
            <a:lvl5pPr marL="1069848" indent="0">
              <a:buNone/>
              <a:defRPr sz="500"/>
            </a:lvl5pPr>
            <a:lvl6pPr marL="1337310" indent="0">
              <a:buNone/>
              <a:defRPr sz="500"/>
            </a:lvl6pPr>
            <a:lvl7pPr marL="1604772" indent="0">
              <a:buNone/>
              <a:defRPr sz="500"/>
            </a:lvl7pPr>
            <a:lvl8pPr marL="1872234" indent="0">
              <a:buNone/>
              <a:defRPr sz="500"/>
            </a:lvl8pPr>
            <a:lvl9pPr marL="2139696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0CE3A-83F2-4B88-973E-B20E52F854CD}" type="datetimeFigureOut">
              <a:rPr lang="en-CA" smtClean="0"/>
              <a:t>29/10/2012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1362-941F-444D-B17B-E703E2F4BE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0126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0023" y="230709"/>
            <a:ext cx="3240405" cy="960173"/>
          </a:xfrm>
          <a:prstGeom prst="rect">
            <a:avLst/>
          </a:prstGeom>
        </p:spPr>
        <p:txBody>
          <a:bodyPr vert="horz" lIns="53492" tIns="26746" rIns="53492" bIns="2674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023" y="1344243"/>
            <a:ext cx="3240405" cy="3802019"/>
          </a:xfrm>
          <a:prstGeom prst="rect">
            <a:avLst/>
          </a:prstGeom>
        </p:spPr>
        <p:txBody>
          <a:bodyPr vert="horz" lIns="53492" tIns="26746" rIns="53492" bIns="2674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0023" y="5339629"/>
            <a:ext cx="840105" cy="306722"/>
          </a:xfrm>
          <a:prstGeom prst="rect">
            <a:avLst/>
          </a:prstGeom>
        </p:spPr>
        <p:txBody>
          <a:bodyPr vert="horz" lIns="53492" tIns="26746" rIns="53492" bIns="26746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0CE3A-83F2-4B88-973E-B20E52F854CD}" type="datetimeFigureOut">
              <a:rPr lang="en-CA" smtClean="0"/>
              <a:t>29/10/2012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30154" y="5339629"/>
            <a:ext cx="1140143" cy="306722"/>
          </a:xfrm>
          <a:prstGeom prst="rect">
            <a:avLst/>
          </a:prstGeom>
        </p:spPr>
        <p:txBody>
          <a:bodyPr vert="horz" lIns="53492" tIns="26746" rIns="53492" bIns="26746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0323" y="5339629"/>
            <a:ext cx="840105" cy="306722"/>
          </a:xfrm>
          <a:prstGeom prst="rect">
            <a:avLst/>
          </a:prstGeom>
        </p:spPr>
        <p:txBody>
          <a:bodyPr vert="horz" lIns="53492" tIns="26746" rIns="53492" bIns="26746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91362-941F-444D-B17B-E703E2F4BE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3807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34924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597" indent="-200597" algn="l" defTabSz="534924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34626" indent="-167164" algn="l" defTabSz="534924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68655" indent="-133731" algn="l" defTabSz="534924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36117" indent="-133731" algn="l" defTabSz="534924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03579" indent="-133731" algn="l" defTabSz="534924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71041" indent="-133731" algn="l" defTabSz="534924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38503" indent="-133731" algn="l" defTabSz="534924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05965" indent="-133731" algn="l" defTabSz="534924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273427" indent="-133731" algn="l" defTabSz="534924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4924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7462" algn="l" defTabSz="534924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34924" algn="l" defTabSz="534924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802386" algn="l" defTabSz="534924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069848" algn="l" defTabSz="534924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337310" algn="l" defTabSz="534924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04772" algn="l" defTabSz="534924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872234" algn="l" defTabSz="534924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39696" algn="l" defTabSz="534924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gif"/><Relationship Id="rId5" Type="http://schemas.openxmlformats.org/officeDocument/2006/relationships/image" Target="../media/image40.gif"/><Relationship Id="rId4" Type="http://schemas.openxmlformats.org/officeDocument/2006/relationships/image" Target="../media/image39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gif"/><Relationship Id="rId4" Type="http://schemas.openxmlformats.org/officeDocument/2006/relationships/image" Target="../media/image4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gif"/><Relationship Id="rId5" Type="http://schemas.openxmlformats.org/officeDocument/2006/relationships/image" Target="../media/image43.gif"/><Relationship Id="rId4" Type="http://schemas.openxmlformats.org/officeDocument/2006/relationships/image" Target="../media/image4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gif"/><Relationship Id="rId5" Type="http://schemas.openxmlformats.org/officeDocument/2006/relationships/image" Target="../media/image43.gif"/><Relationship Id="rId4" Type="http://schemas.openxmlformats.org/officeDocument/2006/relationships/image" Target="../media/image4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gif"/><Relationship Id="rId5" Type="http://schemas.openxmlformats.org/officeDocument/2006/relationships/image" Target="../media/image43.gif"/><Relationship Id="rId4" Type="http://schemas.openxmlformats.org/officeDocument/2006/relationships/image" Target="../media/image41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gif"/><Relationship Id="rId13" Type="http://schemas.openxmlformats.org/officeDocument/2006/relationships/image" Target="../media/image53.gif"/><Relationship Id="rId3" Type="http://schemas.openxmlformats.org/officeDocument/2006/relationships/image" Target="../media/image38.png"/><Relationship Id="rId7" Type="http://schemas.openxmlformats.org/officeDocument/2006/relationships/image" Target="../media/image47.gif"/><Relationship Id="rId12" Type="http://schemas.openxmlformats.org/officeDocument/2006/relationships/image" Target="../media/image52.gif"/><Relationship Id="rId2" Type="http://schemas.openxmlformats.org/officeDocument/2006/relationships/image" Target="../media/image37.png"/><Relationship Id="rId16" Type="http://schemas.openxmlformats.org/officeDocument/2006/relationships/image" Target="../media/image5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gif"/><Relationship Id="rId11" Type="http://schemas.openxmlformats.org/officeDocument/2006/relationships/image" Target="../media/image51.gif"/><Relationship Id="rId5" Type="http://schemas.openxmlformats.org/officeDocument/2006/relationships/image" Target="../media/image43.gif"/><Relationship Id="rId15" Type="http://schemas.openxmlformats.org/officeDocument/2006/relationships/image" Target="../media/image55.gif"/><Relationship Id="rId10" Type="http://schemas.openxmlformats.org/officeDocument/2006/relationships/image" Target="../media/image50.gif"/><Relationship Id="rId4" Type="http://schemas.openxmlformats.org/officeDocument/2006/relationships/image" Target="../media/image41.gif"/><Relationship Id="rId9" Type="http://schemas.openxmlformats.org/officeDocument/2006/relationships/image" Target="../media/image49.gif"/><Relationship Id="rId14" Type="http://schemas.openxmlformats.org/officeDocument/2006/relationships/image" Target="../media/image54.gi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26" Type="http://schemas.openxmlformats.org/officeDocument/2006/relationships/image" Target="../media/image29.png"/><Relationship Id="rId3" Type="http://schemas.openxmlformats.org/officeDocument/2006/relationships/image" Target="../media/image6.png"/><Relationship Id="rId21" Type="http://schemas.openxmlformats.org/officeDocument/2006/relationships/image" Target="../media/image24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5" Type="http://schemas.openxmlformats.org/officeDocument/2006/relationships/image" Target="../media/image28.png"/><Relationship Id="rId2" Type="http://schemas.openxmlformats.org/officeDocument/2006/relationships/image" Target="../media/image2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29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24" Type="http://schemas.openxmlformats.org/officeDocument/2006/relationships/image" Target="../media/image27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28" Type="http://schemas.openxmlformats.org/officeDocument/2006/relationships/image" Target="../media/image31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31" Type="http://schemas.openxmlformats.org/officeDocument/2006/relationships/image" Target="../media/image3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Relationship Id="rId27" Type="http://schemas.openxmlformats.org/officeDocument/2006/relationships/image" Target="../media/image30.png"/><Relationship Id="rId30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26" Type="http://schemas.openxmlformats.org/officeDocument/2006/relationships/image" Target="../media/image29.png"/><Relationship Id="rId3" Type="http://schemas.openxmlformats.org/officeDocument/2006/relationships/image" Target="../media/image6.png"/><Relationship Id="rId21" Type="http://schemas.openxmlformats.org/officeDocument/2006/relationships/image" Target="../media/image24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5" Type="http://schemas.openxmlformats.org/officeDocument/2006/relationships/image" Target="../media/image28.png"/><Relationship Id="rId2" Type="http://schemas.openxmlformats.org/officeDocument/2006/relationships/image" Target="../media/image2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29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24" Type="http://schemas.openxmlformats.org/officeDocument/2006/relationships/image" Target="../media/image27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28" Type="http://schemas.openxmlformats.org/officeDocument/2006/relationships/image" Target="../media/image31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31" Type="http://schemas.openxmlformats.org/officeDocument/2006/relationships/image" Target="../media/image5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Relationship Id="rId27" Type="http://schemas.openxmlformats.org/officeDocument/2006/relationships/image" Target="../media/image30.png"/><Relationship Id="rId30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392"/>
            <a:ext cx="3600449" cy="5870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5273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07107" cy="5761038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03" y="1091976"/>
            <a:ext cx="3035300" cy="296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3" y="939575"/>
            <a:ext cx="3633788" cy="327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8804" y="4464694"/>
            <a:ext cx="266429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CA" sz="2400" dirty="0" smtClean="0"/>
              <a:t>Denis J Alarie </a:t>
            </a:r>
            <a:r>
              <a:rPr lang="en-CA" sz="2400" dirty="0" err="1" smtClean="0"/>
              <a:t>P.Eng</a:t>
            </a:r>
            <a:r>
              <a:rPr lang="en-CA" sz="2400" dirty="0" smtClean="0"/>
              <a:t> </a:t>
            </a:r>
            <a:endParaRPr lang="en-CA" sz="24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6399" y="864295"/>
            <a:ext cx="3035300" cy="296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8037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81313"/>
            <a:ext cx="3600450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00450" cy="288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513" y="936303"/>
            <a:ext cx="3349951" cy="3276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006" y="1033045"/>
            <a:ext cx="3640456" cy="327636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 extrusionH="12700"/>
        </p:spPr>
      </p:pic>
    </p:spTree>
    <p:extLst>
      <p:ext uri="{BB962C8B-B14F-4D97-AF65-F5344CB8AC3E}">
        <p14:creationId xmlns:p14="http://schemas.microsoft.com/office/powerpoint/2010/main" val="14875094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81313"/>
            <a:ext cx="3600450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00450" cy="288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489" y="936303"/>
            <a:ext cx="3600450" cy="36143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521" y="936303"/>
            <a:ext cx="3600450" cy="361431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3361"/>
            <a:ext cx="3600450" cy="3614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6691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81313"/>
            <a:ext cx="3600450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00450" cy="288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241" y="1296343"/>
            <a:ext cx="1532563" cy="153846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582" y="3744615"/>
            <a:ext cx="3715613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343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81313"/>
            <a:ext cx="3600450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00450" cy="288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241" y="1296343"/>
            <a:ext cx="1532563" cy="15384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5081"/>
            <a:ext cx="3600450" cy="1669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"/>
            <a:ext cx="3600450" cy="576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1260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81313"/>
            <a:ext cx="3600450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00450" cy="288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225" y="1305103"/>
            <a:ext cx="1532563" cy="15384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5081"/>
            <a:ext cx="3600450" cy="166912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" y="-13278"/>
            <a:ext cx="3600450" cy="576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5166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81313"/>
            <a:ext cx="3600450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00450" cy="288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225" y="1305103"/>
            <a:ext cx="1532563" cy="15384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5081"/>
            <a:ext cx="3600450" cy="16691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0450" cy="576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7654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81313"/>
            <a:ext cx="3600450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00450" cy="288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49" y="4725108"/>
            <a:ext cx="852053" cy="85533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0655" y="3600599"/>
            <a:ext cx="3600450" cy="16691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601" y="576263"/>
            <a:ext cx="3600450" cy="576103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52503" y="0"/>
            <a:ext cx="3600450" cy="400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60615" y="1656383"/>
            <a:ext cx="3600450" cy="4000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73" y="4987819"/>
            <a:ext cx="3600450" cy="4000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633" y="4580703"/>
            <a:ext cx="3600450" cy="11441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633" y="1188723"/>
            <a:ext cx="3600450" cy="11441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12543" y="2200555"/>
            <a:ext cx="3600450" cy="3000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4" y="2534562"/>
            <a:ext cx="3600450" cy="30003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649" y="3553613"/>
            <a:ext cx="3600450" cy="114414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649" y="5380418"/>
            <a:ext cx="2104885" cy="536253"/>
          </a:xfrm>
          <a:prstGeom prst="rect">
            <a:avLst/>
          </a:prstGeom>
        </p:spPr>
      </p:pic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0450" cy="576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683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392"/>
            <a:ext cx="3600449" cy="587082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/>
            <a:bevelB/>
            <a:extrusionClr>
              <a:schemeClr val="tx1"/>
            </a:extrusionClr>
            <a:contourClr>
              <a:schemeClr val="tx1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5284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392"/>
            <a:ext cx="3600449" cy="587082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/>
            <a:bevelB/>
            <a:extrusionClr>
              <a:schemeClr val="tx1"/>
            </a:extrusionClr>
            <a:contourClr>
              <a:schemeClr val="tx1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84" y="1512365"/>
            <a:ext cx="2520280" cy="2321599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 extrusionH="12700"/>
        </p:spPr>
      </p:pic>
    </p:spTree>
    <p:extLst>
      <p:ext uri="{BB962C8B-B14F-4D97-AF65-F5344CB8AC3E}">
        <p14:creationId xmlns:p14="http://schemas.microsoft.com/office/powerpoint/2010/main" val="1299049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392"/>
            <a:ext cx="3600449" cy="587082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/>
            <a:bevelB/>
            <a:extrusionClr>
              <a:schemeClr val="tx1"/>
            </a:extrusionClr>
            <a:contourClr>
              <a:schemeClr val="tx1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84" y="1512365"/>
            <a:ext cx="2520280" cy="2321599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 extrusionH="12700"/>
        </p:spPr>
      </p:pic>
      <p:sp>
        <p:nvSpPr>
          <p:cNvPr id="2" name="TextBox 1"/>
          <p:cNvSpPr txBox="1"/>
          <p:nvPr/>
        </p:nvSpPr>
        <p:spPr>
          <a:xfrm>
            <a:off x="846117" y="4329334"/>
            <a:ext cx="1908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/>
              <a:t>Denis J Alarie 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13557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392"/>
            <a:ext cx="3600449" cy="5870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6263"/>
            <a:ext cx="3600450" cy="324036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 extrusionH="12700"/>
        </p:spPr>
      </p:pic>
      <p:sp>
        <p:nvSpPr>
          <p:cNvPr id="2" name="TextBox 1"/>
          <p:cNvSpPr txBox="1"/>
          <p:nvPr/>
        </p:nvSpPr>
        <p:spPr>
          <a:xfrm>
            <a:off x="432073" y="4337680"/>
            <a:ext cx="2664296" cy="461665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CA" sz="2400" dirty="0" smtClean="0">
                <a:solidFill>
                  <a:schemeClr val="bg1"/>
                </a:solidFill>
              </a:rPr>
              <a:t>Denis J Alarie </a:t>
            </a:r>
            <a:r>
              <a:rPr lang="en-CA" sz="2400" dirty="0" err="1" smtClean="0">
                <a:solidFill>
                  <a:schemeClr val="bg1"/>
                </a:solidFill>
              </a:rPr>
              <a:t>P.Eng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endParaRPr lang="en-CA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459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392"/>
            <a:ext cx="3600449" cy="5870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2073" y="4337680"/>
            <a:ext cx="2664296" cy="461665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CA" sz="2400" dirty="0" smtClean="0">
                <a:solidFill>
                  <a:schemeClr val="bg1"/>
                </a:solidFill>
              </a:rPr>
              <a:t>Denis J Alarie </a:t>
            </a:r>
            <a:r>
              <a:rPr lang="en-CA" sz="2400" dirty="0" err="1" smtClean="0">
                <a:solidFill>
                  <a:schemeClr val="bg1"/>
                </a:solidFill>
              </a:rPr>
              <a:t>P.Eng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288057" y="720279"/>
            <a:ext cx="3024336" cy="29523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6263"/>
            <a:ext cx="3600450" cy="324036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 extrusionH="12700"/>
        </p:spPr>
      </p:pic>
    </p:spTree>
    <p:extLst>
      <p:ext uri="{BB962C8B-B14F-4D97-AF65-F5344CB8AC3E}">
        <p14:creationId xmlns:p14="http://schemas.microsoft.com/office/powerpoint/2010/main" val="716739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392"/>
            <a:ext cx="3600449" cy="5870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2073" y="4337680"/>
            <a:ext cx="2664296" cy="461665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CA" sz="2400" dirty="0" smtClean="0">
                <a:solidFill>
                  <a:schemeClr val="bg1"/>
                </a:solidFill>
              </a:rPr>
              <a:t>Denis J Alarie </a:t>
            </a:r>
            <a:r>
              <a:rPr lang="en-CA" sz="2400" dirty="0" err="1" smtClean="0">
                <a:solidFill>
                  <a:schemeClr val="bg1"/>
                </a:solidFill>
              </a:rPr>
              <a:t>P.Eng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endParaRPr lang="en-CA" sz="2400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62" y="144215"/>
            <a:ext cx="560421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998" y="115490"/>
            <a:ext cx="425831" cy="388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37" y="5072018"/>
            <a:ext cx="409768" cy="403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371" y="4877878"/>
            <a:ext cx="14097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265" y="3816623"/>
            <a:ext cx="765745" cy="303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300" y="3826476"/>
            <a:ext cx="384700" cy="49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185" y="5490601"/>
            <a:ext cx="464434" cy="205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187" y="3533186"/>
            <a:ext cx="400050" cy="586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6" y="792287"/>
            <a:ext cx="441781" cy="426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535" y="274181"/>
            <a:ext cx="429790" cy="305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50" y="5239392"/>
            <a:ext cx="397078" cy="377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629" y="1320484"/>
            <a:ext cx="590747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48471"/>
            <a:ext cx="412179" cy="525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8" name="Picture 18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283" y="115490"/>
            <a:ext cx="592367" cy="416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9" name="Picture 19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264" y="2808511"/>
            <a:ext cx="446088" cy="499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0" name="Picture 20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163" y="116461"/>
            <a:ext cx="427750" cy="414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3" name="Picture 23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475" y="676885"/>
            <a:ext cx="304672" cy="296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1" name="Picture 21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353" y="3993630"/>
            <a:ext cx="370106" cy="252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5" name="Picture 25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05" y="3215100"/>
            <a:ext cx="428492" cy="30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2" name="Picture 22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5" y="5105198"/>
            <a:ext cx="379418" cy="370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6" name="Picture 26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5" y="1780527"/>
            <a:ext cx="534683" cy="36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4" name="Picture 24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72" y="531638"/>
            <a:ext cx="347994" cy="249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288057" y="800048"/>
            <a:ext cx="3024336" cy="29523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147" name="Picture 27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082" y="2448471"/>
            <a:ext cx="236310" cy="349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50" name="Picture 30"/>
          <p:cNvPicPr>
            <a:picLocks noChangeAspect="1" noChangeArrowheads="1"/>
          </p:cNvPicPr>
          <p:nvPr/>
        </p:nvPicPr>
        <p:blipFill>
          <a:blip r:embed="rId2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221" y="504255"/>
            <a:ext cx="367804" cy="433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8" name="Picture 28"/>
          <p:cNvPicPr>
            <a:picLocks noChangeAspect="1" noChangeArrowheads="1"/>
          </p:cNvPicPr>
          <p:nvPr/>
        </p:nvPicPr>
        <p:blipFill>
          <a:blip r:embed="rId2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553" y="144215"/>
            <a:ext cx="401850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9" name="Picture 29"/>
          <p:cNvPicPr>
            <a:picLocks noChangeAspect="1" noChangeArrowheads="1"/>
          </p:cNvPicPr>
          <p:nvPr/>
        </p:nvPicPr>
        <p:blipFill>
          <a:blip r:embed="rId2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878" y="3776694"/>
            <a:ext cx="533327" cy="383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6591"/>
            <a:ext cx="3600450" cy="324036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 extrusionH="12700"/>
        </p:spPr>
      </p:pic>
      <p:pic>
        <p:nvPicPr>
          <p:cNvPr id="5151" name="Picture 31"/>
          <p:cNvPicPr>
            <a:picLocks noChangeAspect="1" noChangeArrowheads="1"/>
          </p:cNvPicPr>
          <p:nvPr/>
        </p:nvPicPr>
        <p:blipFill>
          <a:blip r:embed="rId3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885" y="5057318"/>
            <a:ext cx="275517" cy="244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52" name="Picture 32"/>
          <p:cNvPicPr>
            <a:picLocks noChangeAspect="1" noChangeArrowheads="1"/>
          </p:cNvPicPr>
          <p:nvPr/>
        </p:nvPicPr>
        <p:blipFill>
          <a:blip r:embed="rId31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510" y="5111975"/>
            <a:ext cx="479305" cy="379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052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392"/>
            <a:ext cx="3600449" cy="5870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3578" y="4337680"/>
            <a:ext cx="2664296" cy="461665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CA" sz="2400" dirty="0" smtClean="0">
                <a:solidFill>
                  <a:schemeClr val="bg1"/>
                </a:solidFill>
              </a:rPr>
              <a:t>Denis J Alarie </a:t>
            </a:r>
            <a:r>
              <a:rPr lang="en-CA" sz="2400" dirty="0" err="1" smtClean="0">
                <a:solidFill>
                  <a:schemeClr val="bg1"/>
                </a:solidFill>
              </a:rPr>
              <a:t>P.Eng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288057" y="800048"/>
            <a:ext cx="3024336" cy="29523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62" y="144215"/>
            <a:ext cx="560421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998" y="115490"/>
            <a:ext cx="425831" cy="388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37" y="5072018"/>
            <a:ext cx="409768" cy="403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371" y="4877878"/>
            <a:ext cx="14097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265" y="3816623"/>
            <a:ext cx="765745" cy="303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300" y="3826476"/>
            <a:ext cx="384700" cy="49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185" y="5490601"/>
            <a:ext cx="464434" cy="205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187" y="3533186"/>
            <a:ext cx="400050" cy="586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6" y="792287"/>
            <a:ext cx="441781" cy="426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535" y="274181"/>
            <a:ext cx="429790" cy="305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50" y="5239392"/>
            <a:ext cx="397078" cy="377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629" y="1320484"/>
            <a:ext cx="590747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48471"/>
            <a:ext cx="412179" cy="525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8" name="Picture 18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283" y="115490"/>
            <a:ext cx="592367" cy="416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9" name="Picture 19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264" y="2808511"/>
            <a:ext cx="446088" cy="499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0" name="Picture 20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163" y="116461"/>
            <a:ext cx="427750" cy="414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3" name="Picture 23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475" y="676885"/>
            <a:ext cx="304672" cy="296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1" name="Picture 21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353" y="3993630"/>
            <a:ext cx="370106" cy="252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5" name="Picture 25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05" y="3215100"/>
            <a:ext cx="428492" cy="30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2" name="Picture 22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5" y="5105198"/>
            <a:ext cx="379418" cy="370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6" name="Picture 26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5" y="1780527"/>
            <a:ext cx="534683" cy="36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4" name="Picture 24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72" y="531638"/>
            <a:ext cx="347994" cy="249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7" name="Picture 27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082" y="2448471"/>
            <a:ext cx="236310" cy="349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50" name="Picture 30"/>
          <p:cNvPicPr>
            <a:picLocks noChangeAspect="1" noChangeArrowheads="1"/>
          </p:cNvPicPr>
          <p:nvPr/>
        </p:nvPicPr>
        <p:blipFill>
          <a:blip r:embed="rId2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221" y="504255"/>
            <a:ext cx="367804" cy="433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8" name="Picture 28"/>
          <p:cNvPicPr>
            <a:picLocks noChangeAspect="1" noChangeArrowheads="1"/>
          </p:cNvPicPr>
          <p:nvPr/>
        </p:nvPicPr>
        <p:blipFill>
          <a:blip r:embed="rId2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553" y="144215"/>
            <a:ext cx="401850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9" name="Picture 29"/>
          <p:cNvPicPr>
            <a:picLocks noChangeAspect="1" noChangeArrowheads="1"/>
          </p:cNvPicPr>
          <p:nvPr/>
        </p:nvPicPr>
        <p:blipFill>
          <a:blip r:embed="rId2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878" y="3776694"/>
            <a:ext cx="533327" cy="383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51" name="Picture 31"/>
          <p:cNvPicPr>
            <a:picLocks noChangeAspect="1" noChangeArrowheads="1"/>
          </p:cNvPicPr>
          <p:nvPr/>
        </p:nvPicPr>
        <p:blipFill>
          <a:blip r:embed="rId2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885" y="5057318"/>
            <a:ext cx="275517" cy="244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52" name="Picture 32"/>
          <p:cNvPicPr>
            <a:picLocks noChangeAspect="1" noChangeArrowheads="1"/>
          </p:cNvPicPr>
          <p:nvPr/>
        </p:nvPicPr>
        <p:blipFill>
          <a:blip r:embed="rId30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510" y="5111975"/>
            <a:ext cx="479305" cy="379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99" y="670440"/>
            <a:ext cx="3600450" cy="324036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 extrusionH="12700"/>
        </p:spPr>
      </p:pic>
    </p:spTree>
    <p:extLst>
      <p:ext uri="{BB962C8B-B14F-4D97-AF65-F5344CB8AC3E}">
        <p14:creationId xmlns:p14="http://schemas.microsoft.com/office/powerpoint/2010/main" val="835281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07107" cy="5761038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03" y="1091976"/>
            <a:ext cx="3035300" cy="296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42" y="864295"/>
            <a:ext cx="3633788" cy="327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8804" y="4464695"/>
            <a:ext cx="2664296" cy="461665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CA" sz="2400" dirty="0" smtClean="0">
                <a:solidFill>
                  <a:schemeClr val="bg1"/>
                </a:solidFill>
              </a:rPr>
              <a:t>Denis J Alarie </a:t>
            </a:r>
            <a:r>
              <a:rPr lang="en-CA" sz="2400" dirty="0" err="1" smtClean="0">
                <a:solidFill>
                  <a:schemeClr val="bg1"/>
                </a:solidFill>
              </a:rPr>
              <a:t>P.Eng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endParaRPr lang="en-CA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7993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</TotalTime>
  <Words>27</Words>
  <Application>Microsoft Office PowerPoint</Application>
  <PresentationFormat>Custom</PresentationFormat>
  <Paragraphs>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DAlarie</dc:creator>
  <cp:lastModifiedBy>DAlarie</cp:lastModifiedBy>
  <cp:revision>34</cp:revision>
  <cp:lastPrinted>2012-10-29T21:25:12Z</cp:lastPrinted>
  <dcterms:created xsi:type="dcterms:W3CDTF">2012-07-25T15:04:24Z</dcterms:created>
  <dcterms:modified xsi:type="dcterms:W3CDTF">2012-10-29T21:25:36Z</dcterms:modified>
</cp:coreProperties>
</file>